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338" autoAdjust="0"/>
    <p:restoredTop sz="94660"/>
  </p:normalViewPr>
  <p:slideViewPr>
    <p:cSldViewPr snapToGrid="0">
      <p:cViewPr>
        <p:scale>
          <a:sx n="75" d="100"/>
          <a:sy n="75" d="100"/>
        </p:scale>
        <p:origin x="2802" y="8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D50D-B120-4663-8ACB-2FA9D47B8B35}" type="datetimeFigureOut">
              <a:rPr lang="ko-KR" altLang="en-US" smtClean="0"/>
              <a:t>2025-11-17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81376-FCFC-40F4-9C0E-42DB42C7A8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0324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D50D-B120-4663-8ACB-2FA9D47B8B35}" type="datetimeFigureOut">
              <a:rPr lang="ko-KR" altLang="en-US" smtClean="0"/>
              <a:t>2025-11-17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81376-FCFC-40F4-9C0E-42DB42C7A8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2734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D50D-B120-4663-8ACB-2FA9D47B8B35}" type="datetimeFigureOut">
              <a:rPr lang="ko-KR" altLang="en-US" smtClean="0"/>
              <a:t>2025-11-17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81376-FCFC-40F4-9C0E-42DB42C7A8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7811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D50D-B120-4663-8ACB-2FA9D47B8B35}" type="datetimeFigureOut">
              <a:rPr lang="ko-KR" altLang="en-US" smtClean="0"/>
              <a:t>2025-11-17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81376-FCFC-40F4-9C0E-42DB42C7A8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5871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D50D-B120-4663-8ACB-2FA9D47B8B35}" type="datetimeFigureOut">
              <a:rPr lang="ko-KR" altLang="en-US" smtClean="0"/>
              <a:t>2025-11-17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81376-FCFC-40F4-9C0E-42DB42C7A8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2521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D50D-B120-4663-8ACB-2FA9D47B8B35}" type="datetimeFigureOut">
              <a:rPr lang="ko-KR" altLang="en-US" smtClean="0"/>
              <a:t>2025-11-17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81376-FCFC-40F4-9C0E-42DB42C7A8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3025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D50D-B120-4663-8ACB-2FA9D47B8B35}" type="datetimeFigureOut">
              <a:rPr lang="ko-KR" altLang="en-US" smtClean="0"/>
              <a:t>2025-11-17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81376-FCFC-40F4-9C0E-42DB42C7A8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2182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D50D-B120-4663-8ACB-2FA9D47B8B35}" type="datetimeFigureOut">
              <a:rPr lang="ko-KR" altLang="en-US" smtClean="0"/>
              <a:t>2025-11-17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81376-FCFC-40F4-9C0E-42DB42C7A8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3107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D50D-B120-4663-8ACB-2FA9D47B8B35}" type="datetimeFigureOut">
              <a:rPr lang="ko-KR" altLang="en-US" smtClean="0"/>
              <a:t>2025-11-17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81376-FCFC-40F4-9C0E-42DB42C7A8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3192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D50D-B120-4663-8ACB-2FA9D47B8B35}" type="datetimeFigureOut">
              <a:rPr lang="ko-KR" altLang="en-US" smtClean="0"/>
              <a:t>2025-11-17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81376-FCFC-40F4-9C0E-42DB42C7A8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1779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D50D-B120-4663-8ACB-2FA9D47B8B35}" type="datetimeFigureOut">
              <a:rPr lang="ko-KR" altLang="en-US" smtClean="0"/>
              <a:t>2025-11-17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81376-FCFC-40F4-9C0E-42DB42C7A8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7462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3CD50D-B120-4663-8ACB-2FA9D47B8B35}" type="datetimeFigureOut">
              <a:rPr lang="ko-KR" altLang="en-US" smtClean="0"/>
              <a:t>2025-11-17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181376-FCFC-40F4-9C0E-42DB42C7A8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4997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6CA698F6-9786-4E44-A7E4-7DD1239C65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4951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3AADB43E-BE87-4087-B226-F0E2432180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655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A2613FE-B18D-4529-9332-780053F5C2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4415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284F8332-989B-4431-9B1E-A257B3DA2E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7370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10BC76B7-F6EF-45E3-A1E9-D13D1ED490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5260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DC43219-1E30-431D-B711-32517D0446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504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EC5A062-2B2C-46FB-95FE-F6B801598D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5083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CCAD8EB0-A427-42B6-9566-47F6A6FD32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6879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1F1128A-0AB6-4DE5-9751-976A80C92B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6089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887EFAA0-F547-4371-AA28-8C5F66D279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7832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8FB83E4D-D1BD-4BC6-9A10-D87CA91AD0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1119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ADAF6C8-E750-4887-B54E-83AE93F978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1514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C586780C-6C14-4CCD-8E30-E03491AF96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9900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94C1124D-4B95-455C-8536-9F7CA992E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3707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CBE868FE-7624-4DAD-AF71-AFB88660B0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8539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16DBDE6-084D-4AA7-BCCA-305B74619C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7517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6E1C5BC9-534A-422F-B40F-323F63F3A2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8956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4B48DEB-4A40-400B-84DA-F30596B70E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1796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6B36BEEC-94F4-48BE-BECF-3CE3290D31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3894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64997B1-4CB3-4792-B1DB-1639AB3669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0820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5ED5FA73-C77F-43D7-9550-FE2F1BBD0F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1056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35A8786C-E6E9-42C6-A357-3F1B29BC40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480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0B79952-53D0-4C21-856E-D318664E4B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591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AD4AEFE-A1F9-4A7D-BE22-6B6B606D13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37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E74A6D8-D460-45C2-A9BC-530D17186C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270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CEFAD32-08BE-4268-887F-3A74B7BE13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350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AB940F6-CE84-46FA-BE86-7587E66D03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646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8D100421-A88A-4D48-B641-3C053C51F3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7853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D0EEBF3-1DEF-4F53-8020-1CF4F0587D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1061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AE7A3A03-CB04-4503-9B52-3822798937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7565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0</Words>
  <Application>Microsoft Office PowerPoint</Application>
  <PresentationFormat>화면 슬라이드 쇼(4:3)</PresentationFormat>
  <Paragraphs>0</Paragraphs>
  <Slides>30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30</vt:i4>
      </vt:variant>
    </vt:vector>
  </HeadingPairs>
  <TitlesOfParts>
    <vt:vector size="35" baseType="lpstr">
      <vt:lpstr>맑은 고딕</vt:lpstr>
      <vt:lpstr>Arial</vt:lpstr>
      <vt:lpstr>Calibri</vt:lpstr>
      <vt:lpstr>Calibri Light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최난슬</dc:creator>
  <cp:lastModifiedBy>최난슬</cp:lastModifiedBy>
  <cp:revision>1</cp:revision>
  <dcterms:created xsi:type="dcterms:W3CDTF">2025-11-17T04:02:12Z</dcterms:created>
  <dcterms:modified xsi:type="dcterms:W3CDTF">2025-11-17T04:04:56Z</dcterms:modified>
</cp:coreProperties>
</file>